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81B917B-C8CC-4B59-8C9C-947454947AC6}"/>
    <pc:docChg chg="modSld">
      <pc:chgData name="Narelle Wheaton" userId="6e1b2b30-480e-4f91-806b-6735d5b9e446" providerId="ADAL" clId="{881B917B-C8CC-4B59-8C9C-947454947AC6}" dt="2023-08-05T04:49:01.137" v="17" actId="1076"/>
      <pc:docMkLst>
        <pc:docMk/>
      </pc:docMkLst>
      <pc:sldChg chg="modSp mod">
        <pc:chgData name="Narelle Wheaton" userId="6e1b2b30-480e-4f91-806b-6735d5b9e446" providerId="ADAL" clId="{881B917B-C8CC-4B59-8C9C-947454947AC6}" dt="2023-08-05T04:48:39.626" v="14" actId="14100"/>
        <pc:sldMkLst>
          <pc:docMk/>
          <pc:sldMk cId="2931483723" sldId="256"/>
        </pc:sldMkLst>
        <pc:spChg chg="mod">
          <ac:chgData name="Narelle Wheaton" userId="6e1b2b30-480e-4f91-806b-6735d5b9e446" providerId="ADAL" clId="{881B917B-C8CC-4B59-8C9C-947454947AC6}" dt="2023-08-05T04:48:39.626" v="14" actId="14100"/>
          <ac:spMkLst>
            <pc:docMk/>
            <pc:sldMk cId="2931483723" sldId="256"/>
            <ac:spMk id="3" creationId="{A11814C3-BC5C-448D-B9AB-4738771362D1}"/>
          </ac:spMkLst>
        </pc:spChg>
      </pc:sldChg>
      <pc:sldChg chg="modSp mod">
        <pc:chgData name="Narelle Wheaton" userId="6e1b2b30-480e-4f91-806b-6735d5b9e446" providerId="ADAL" clId="{881B917B-C8CC-4B59-8C9C-947454947AC6}" dt="2023-08-05T04:48:48.618" v="15" actId="1076"/>
        <pc:sldMkLst>
          <pc:docMk/>
          <pc:sldMk cId="811080268" sldId="257"/>
        </pc:sldMkLst>
        <pc:spChg chg="mod">
          <ac:chgData name="Narelle Wheaton" userId="6e1b2b30-480e-4f91-806b-6735d5b9e446" providerId="ADAL" clId="{881B917B-C8CC-4B59-8C9C-947454947AC6}" dt="2023-08-05T04:48:48.618" v="15" actId="1076"/>
          <ac:spMkLst>
            <pc:docMk/>
            <pc:sldMk cId="811080268" sldId="257"/>
            <ac:spMk id="3" creationId="{A11814C3-BC5C-448D-B9AB-4738771362D1}"/>
          </ac:spMkLst>
        </pc:spChg>
      </pc:sldChg>
      <pc:sldChg chg="modSp mod">
        <pc:chgData name="Narelle Wheaton" userId="6e1b2b30-480e-4f91-806b-6735d5b9e446" providerId="ADAL" clId="{881B917B-C8CC-4B59-8C9C-947454947AC6}" dt="2023-08-05T04:48:52.465" v="16" actId="1076"/>
        <pc:sldMkLst>
          <pc:docMk/>
          <pc:sldMk cId="3462683752" sldId="258"/>
        </pc:sldMkLst>
        <pc:spChg chg="mod">
          <ac:chgData name="Narelle Wheaton" userId="6e1b2b30-480e-4f91-806b-6735d5b9e446" providerId="ADAL" clId="{881B917B-C8CC-4B59-8C9C-947454947AC6}" dt="2023-08-05T04:48:52.465" v="16" actId="1076"/>
          <ac:spMkLst>
            <pc:docMk/>
            <pc:sldMk cId="3462683752" sldId="258"/>
            <ac:spMk id="3" creationId="{A11814C3-BC5C-448D-B9AB-4738771362D1}"/>
          </ac:spMkLst>
        </pc:spChg>
      </pc:sldChg>
      <pc:sldChg chg="modSp mod">
        <pc:chgData name="Narelle Wheaton" userId="6e1b2b30-480e-4f91-806b-6735d5b9e446" providerId="ADAL" clId="{881B917B-C8CC-4B59-8C9C-947454947AC6}" dt="2023-08-05T04:49:01.137" v="17" actId="1076"/>
        <pc:sldMkLst>
          <pc:docMk/>
          <pc:sldMk cId="545962088" sldId="259"/>
        </pc:sldMkLst>
        <pc:spChg chg="mod">
          <ac:chgData name="Narelle Wheaton" userId="6e1b2b30-480e-4f91-806b-6735d5b9e446" providerId="ADAL" clId="{881B917B-C8CC-4B59-8C9C-947454947AC6}" dt="2023-08-05T04:49:01.137" v="17" actId="1076"/>
          <ac:spMkLst>
            <pc:docMk/>
            <pc:sldMk cId="545962088" sldId="259"/>
            <ac:spMk id="3" creationId="{A11814C3-BC5C-448D-B9AB-4738771362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08686-BF4C-463F-8484-1530A9D04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B00933-1359-4DCB-B9ED-F95459AD9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F7031-ABB5-4707-8AEB-BFEC78D4D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8CEB6-DFEA-4E19-A2D4-C4E7B4881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6F85E-6F18-4567-9174-06AD7D986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7464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FADC4-9583-4E59-83FD-38C94A812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0BD381-A011-42B5-A6AA-A81BB41BC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AACA5-D7B6-4C2D-B1ED-26221ACFA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6800D-8541-4458-AE07-400E8F5B0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C1387-7D0C-48B4-900C-32788C531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1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4DB29A-7E82-4030-81B7-94E22C7DC8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9611D1-4C9F-442E-8A9A-A922D56E26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BF366-DB33-4CAE-9FA8-D4DDBF921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E65C8-F689-491B-AE27-756BB3549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3ACEF-58B0-49B0-9792-37A3F186B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818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E019E-F2CA-48BB-906F-EF68149B4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F9FF6-A7AE-41E5-9D71-A39E42F0F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7A08E-73EF-4F68-BFC8-5E78446FE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B892C-1D4B-492C-8D21-020D9EAA8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9BD40-EF62-4093-B8FE-54EC4EB3D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575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D4B19-00F0-436D-B314-D399B12F0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8BB61-D936-4B9F-A8AB-66E13ED17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EBA17-03A6-40A4-991C-0F603DA6A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C3A47-3179-4A0F-B4DD-C363B5989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FD43A-6811-4AF0-BBA7-3264F2CA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472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A8FC0-B6EA-4F71-81FC-1119D30DF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1F64C-165C-4322-86B2-8B081A0EA3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00611A-2A1A-4F37-8563-D643AD9C8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456EF-A599-48C8-9F0F-531573556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7C4CEA-4B57-431B-9E06-99090BFE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0FF8F-58A5-49D6-A2A3-32395AFA3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4265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214A6-2DE0-4A09-B264-90B3569A4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00116-E22B-4D53-A04C-CE7684950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EE5E10-973C-4789-8A8A-9D7662C71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B1DF2F-DB60-41FE-BA03-B6CF1F122F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95E5B-13F2-4CE5-941A-9B5CB1396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5F2F3E-3E63-4145-8F2F-9DF9C41CB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4CA327-B823-4791-BA04-5934D5D83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E78859-D5B7-4C87-9794-3C4D1F17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997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BAF-71F3-4A77-84C8-571216201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C870A2-0247-4113-812C-7345298EB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C4963C-4C86-4700-95ED-B6AFDCF94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175FC-F545-4A53-A97D-37722CBE4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62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53A6B-B7BB-43B9-854B-122DE2892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4F195D-68B6-45D9-B4C6-8EC97C3A1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397B5-2A6C-40B4-BDEC-D03F90CBB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3528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70B69-E8E4-4CE7-B22C-ED8488B41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B4A50-A0E3-44A4-93FE-96B232B32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46F8DA-78C5-4538-845B-DAA55EB15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B1209-2515-4726-AF6A-610135741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1EE10-EA4B-47CA-A5A9-276E3712C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434F7E-6A64-4FF1-BB99-5B4697772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753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50517-1F01-4F6F-A786-39CD57E1B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62299-B8D2-48E1-A41E-E79811063B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CCFD8-ECE2-4CB5-B31E-7E5DFA8E5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A13971-49D6-4291-A0C2-B159AC94A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D17D9F-BAD4-494A-AE72-70D6B8F81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23792-6145-4F8C-80A3-6C039D7C8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670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2A779A-6C1A-4D76-9CB5-9269BCA54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CEA996-D83C-41CF-9A36-6E9997326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61C09-8EBB-4B2A-B88C-B298264886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0C58D-D024-46CB-820C-9C140E8EB37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4C846-08F1-41BE-BA8B-05F2416D1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39B4E-3C36-4B41-88C3-D961216A4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1C1FB-0B4F-4CAD-A4FA-98B4ABCCE1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607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1814C3-BC5C-448D-B9AB-473877136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6830"/>
            <a:ext cx="9144000" cy="470208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Jesus,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Christ divine,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shall I know and feel Thee mine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Without a doubt or fear?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anxious, longing thirst I come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beg Thee make my heart Thy home,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keep me holy here.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83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1814C3-BC5C-448D-B9AB-473877136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8740"/>
            <a:ext cx="9144000" cy="41605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is there that I will not give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have Thee ever with me live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conquering Christ within?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life, my all, this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Down at Thy precious feet I lay,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redeemed from sin.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80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1814C3-BC5C-448D-B9AB-473877136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8740"/>
            <a:ext cx="9144000" cy="41605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God of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pentecostal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I not have that living flame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Burning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where'er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sin and self and shame set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I not lead lost souls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conquer every foe?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83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1814C3-BC5C-448D-B9AB-473877136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8740"/>
            <a:ext cx="9144000" cy="41605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can, I do just now believe,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do the heavenly grace receive,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Spirit makes me clean.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takes the whole of my poor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sin shall ever from me part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Lord who reigns supreme.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130F05-F30A-43E1-8141-006AE4D9EA78}"/>
              </a:ext>
            </a:extLst>
          </p:cNvPr>
          <p:cNvSpPr txBox="1"/>
          <p:nvPr/>
        </p:nvSpPr>
        <p:spPr>
          <a:xfrm>
            <a:off x="209550" y="6118979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O Jesus, </a:t>
            </a:r>
            <a:r>
              <a:rPr lang="en-US" sz="1050" dirty="0" err="1">
                <a:solidFill>
                  <a:schemeClr val="bg1"/>
                </a:solidFill>
              </a:rPr>
              <a:t>Saviour</a:t>
            </a:r>
            <a:r>
              <a:rPr lang="en-US" sz="1050" dirty="0">
                <a:solidFill>
                  <a:schemeClr val="bg1"/>
                </a:solidFill>
              </a:rPr>
              <a:t>, Christ divine	</a:t>
            </a:r>
          </a:p>
          <a:p>
            <a:r>
              <a:rPr lang="en-US" sz="1050" dirty="0">
                <a:solidFill>
                  <a:schemeClr val="bg1"/>
                </a:solidFill>
              </a:rPr>
              <a:t>William Booth (1829-1912)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545962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226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2022-05-09T07:17:52Z</dcterms:created>
  <dcterms:modified xsi:type="dcterms:W3CDTF">2023-08-05T04:49:03Z</dcterms:modified>
</cp:coreProperties>
</file>